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3" r:id="rId8"/>
    <p:sldId id="262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73" autoAdjust="0"/>
  </p:normalViewPr>
  <p:slideViewPr>
    <p:cSldViewPr>
      <p:cViewPr varScale="1">
        <p:scale>
          <a:sx n="83" d="100"/>
          <a:sy n="83" d="100"/>
        </p:scale>
        <p:origin x="-1426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8ADBE-A605-4B10-8C47-F81724207C6E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EC618D-F670-495B-BB44-5FB9BA7FA88B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baseline="30000" dirty="0" smtClean="0"/>
              <a:t>st</a:t>
            </a:r>
            <a:r>
              <a:rPr lang="en-US" dirty="0" smtClean="0"/>
              <a:t> report for the </a:t>
            </a:r>
            <a:r>
              <a:rPr lang="en-US" dirty="0" err="1" smtClean="0"/>
              <a:t>hackathon</a:t>
            </a:r>
            <a:endParaRPr lang="en-US" dirty="0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Name- </a:t>
            </a:r>
            <a:r>
              <a:rPr lang="en-US" dirty="0" err="1" smtClean="0"/>
              <a:t>Samyak</a:t>
            </a:r>
            <a:r>
              <a:rPr lang="en-US" dirty="0" smtClean="0"/>
              <a:t> </a:t>
            </a:r>
            <a:r>
              <a:rPr lang="en-US" dirty="0" err="1" smtClean="0"/>
              <a:t>jain</a:t>
            </a:r>
            <a:endParaRPr lang="en-US" dirty="0" smtClean="0"/>
          </a:p>
          <a:p>
            <a:r>
              <a:rPr lang="en-US" dirty="0" smtClean="0"/>
              <a:t>Code – GSBSP-BR-43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" y="5029200"/>
            <a:ext cx="8610600" cy="1676400"/>
          </a:xfrm>
        </p:spPr>
        <p:txBody>
          <a:bodyPr>
            <a:noAutofit/>
          </a:bodyPr>
          <a:lstStyle/>
          <a:p>
            <a:r>
              <a:rPr lang="en-US" sz="3600" dirty="0" smtClean="0"/>
              <a:t>The landing page of my website</a:t>
            </a:r>
            <a:br>
              <a:rPr lang="en-US" sz="3600" dirty="0" smtClean="0"/>
            </a:br>
            <a:r>
              <a:rPr lang="en-US" sz="3600" dirty="0" smtClean="0"/>
              <a:t>named as HEAVEN.I have used bootstrap for navigation bar and carousel.</a:t>
            </a:r>
            <a:br>
              <a:rPr lang="en-US" sz="3600" dirty="0" smtClean="0"/>
            </a:br>
            <a:endParaRPr lang="en-US" sz="3600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81000" y="228600"/>
            <a:ext cx="8229600" cy="45259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1026" name="Picture 2" descr="C:\Users\asus\Videos\Captures\The Heaven _ restaurant - Google Chrome 7_18_2020 10_46_32 AM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304800"/>
            <a:ext cx="8382000" cy="44196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724400"/>
            <a:ext cx="8229600" cy="1143000"/>
          </a:xfrm>
        </p:spPr>
        <p:txBody>
          <a:bodyPr>
            <a:noAutofit/>
          </a:bodyPr>
          <a:lstStyle/>
          <a:p>
            <a:r>
              <a:rPr lang="en-US" sz="3600" dirty="0" smtClean="0"/>
              <a:t>All the images are taken from unsplash.com and </a:t>
            </a:r>
            <a:r>
              <a:rPr lang="en-US" sz="3600" dirty="0" err="1" smtClean="0"/>
              <a:t>pintrest</a:t>
            </a:r>
            <a:r>
              <a:rPr lang="en-US" sz="3600" dirty="0" smtClean="0"/>
              <a:t> which are free and open source for the </a:t>
            </a:r>
            <a:r>
              <a:rPr lang="en-US" sz="3600" dirty="0" err="1" smtClean="0"/>
              <a:t>commertial</a:t>
            </a:r>
            <a:r>
              <a:rPr lang="en-US" sz="3600" dirty="0" smtClean="0"/>
              <a:t> use.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0" y="0"/>
            <a:ext cx="8229600" cy="34591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2050" name="Picture 2" descr="C:\Users\asus\Videos\Captures\The Heaven _ restaurant - Google Chrome 7_18_2020 10_49_40 AM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52400"/>
            <a:ext cx="8534400" cy="408781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4864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3200" dirty="0" smtClean="0"/>
              <a:t>I have added menu bar as per the problem statement with 30 dishes(different </a:t>
            </a:r>
            <a:r>
              <a:rPr lang="en-US" sz="3200" dirty="0" err="1" smtClean="0"/>
              <a:t>catagories</a:t>
            </a:r>
            <a:r>
              <a:rPr lang="en-US" sz="3200" dirty="0" smtClean="0"/>
              <a:t>). I am working on it right now…I will add fonts and styles and price of the dishes soon.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"/>
            <a:ext cx="8229600" cy="45259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3074" name="Picture 2" descr="C:\Users\asus\Videos\Captures\The Heaven _ restaurant - Google Chrome 7_18_2020 10_52_11 AM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52400"/>
            <a:ext cx="8056563" cy="432201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51054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>This is the footer section as mentioned in problem statement and I used icons so that user can contact us on different social media platforms.</a:t>
            </a:r>
            <a:br>
              <a:rPr lang="en-US" sz="2800" dirty="0" smtClean="0"/>
            </a:br>
            <a:r>
              <a:rPr lang="en-US" sz="2800" dirty="0" smtClean="0"/>
              <a:t>I used fontawesome.com for the icons which gives free icons for use.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1"/>
            <a:ext cx="8229600" cy="3733800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098" name="Picture 2" descr="C:\Users\asus\Videos\Captures\The Heaven _ restaurant - Google Chrome 7_18_2020 10_54_29 AM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52400"/>
            <a:ext cx="8629650" cy="462944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website</a:t>
            </a:r>
            <a:endParaRPr lang="en-US" dirty="0"/>
          </a:p>
        </p:txBody>
      </p:sp>
      <p:pic>
        <p:nvPicPr>
          <p:cNvPr id="7" name="Content Placeholder 6" descr="The Heaven _ restaurant - Google Chrome 7_18_2020 10_57_18 AM.png"/>
          <p:cNvPicPr>
            <a:picLocks noGrp="1" noChangeAspect="1"/>
          </p:cNvPicPr>
          <p:nvPr>
            <p:ph sz="half" idx="1"/>
          </p:nvPr>
        </p:nvPicPr>
        <p:blipFill>
          <a:blip r:embed="rId2" cstate="print"/>
          <a:stretch>
            <a:fillRect/>
          </a:stretch>
        </p:blipFill>
        <p:spPr>
          <a:xfrm>
            <a:off x="457200" y="1447800"/>
            <a:ext cx="4038600" cy="5029199"/>
          </a:xfrm>
        </p:spPr>
      </p:pic>
      <p:pic>
        <p:nvPicPr>
          <p:cNvPr id="8" name="Content Placeholder 7" descr="The Heaven _ restaurant - Google Chrome 7_18_2020 10_57_05 AM.png"/>
          <p:cNvPicPr>
            <a:picLocks noGrp="1" noChangeAspect="1"/>
          </p:cNvPicPr>
          <p:nvPr>
            <p:ph sz="half" idx="2"/>
          </p:nvPr>
        </p:nvPicPr>
        <p:blipFill>
          <a:blip r:embed="rId3" cstate="print"/>
          <a:stretch>
            <a:fillRect/>
          </a:stretch>
        </p:blipFill>
        <p:spPr>
          <a:xfrm>
            <a:off x="4648200" y="1371601"/>
            <a:ext cx="4038600" cy="5029200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Responsive - </a:t>
            </a:r>
            <a:r>
              <a:rPr lang="en-US" dirty="0" err="1" smtClean="0"/>
              <a:t>NavBar</a:t>
            </a:r>
            <a:endParaRPr lang="en-US" dirty="0"/>
          </a:p>
        </p:txBody>
      </p:sp>
      <p:pic>
        <p:nvPicPr>
          <p:cNvPr id="7" name="Content Placeholder 6" descr="The Heaven _ restaurant - Google Chrome 7_18_2020 11_06_21 AM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067001" y="1600200"/>
            <a:ext cx="5009997" cy="4525963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685800" y="304801"/>
            <a:ext cx="7772400" cy="4876800"/>
          </a:xfrm>
        </p:spPr>
        <p:txBody>
          <a:bodyPr>
            <a:normAutofit fontScale="90000"/>
          </a:bodyPr>
          <a:lstStyle/>
          <a:p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/>
            </a:r>
            <a:br>
              <a:rPr lang="en-US" sz="2800" dirty="0" smtClean="0"/>
            </a:br>
            <a:r>
              <a:rPr lang="en-US" sz="2800" dirty="0" smtClean="0"/>
              <a:t>Till now I have created a template for the </a:t>
            </a:r>
            <a:r>
              <a:rPr lang="en-US" sz="2800" dirty="0" err="1" smtClean="0"/>
              <a:t>restauraunt</a:t>
            </a:r>
            <a:r>
              <a:rPr lang="en-US" sz="2800" dirty="0" smtClean="0"/>
              <a:t>. </a:t>
            </a:r>
            <a:br>
              <a:rPr lang="en-US" sz="2800" dirty="0" smtClean="0"/>
            </a:br>
            <a:r>
              <a:rPr lang="en-US" sz="2800" dirty="0" smtClean="0"/>
              <a:t>Where the </a:t>
            </a:r>
            <a:r>
              <a:rPr lang="en-US" sz="2800" dirty="0" err="1" smtClean="0"/>
              <a:t>nav</a:t>
            </a:r>
            <a:r>
              <a:rPr lang="en-US" sz="2800" dirty="0" smtClean="0"/>
              <a:t>-bar is working perfectly and links are redirecting  us to  different sections of page and page is fully responsive.</a:t>
            </a:r>
            <a:br>
              <a:rPr lang="en-US" sz="28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I will add some fonts designs, logo on the website soon may be in next 12 hours.</a:t>
            </a:r>
            <a:br>
              <a:rPr lang="en-US" sz="2800" dirty="0" smtClean="0"/>
            </a:br>
            <a:r>
              <a:rPr lang="en-US" sz="2800" dirty="0"/>
              <a:t/>
            </a:r>
            <a:br>
              <a:rPr lang="en-US" sz="2800" dirty="0"/>
            </a:br>
            <a:r>
              <a:rPr lang="en-US" sz="2800" dirty="0" smtClean="0"/>
              <a:t>I will change the colors of the different section so that it will look more attractive.</a:t>
            </a:r>
            <a:endParaRPr lang="en-US" sz="2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35562"/>
          </a:xfrm>
        </p:spPr>
        <p:txBody>
          <a:bodyPr>
            <a:normAutofit/>
          </a:bodyPr>
          <a:lstStyle/>
          <a:p>
            <a:r>
              <a:rPr lang="en-US" sz="3600" dirty="0" smtClean="0"/>
              <a:t>If there is anything that needed to be change please tell…I will change it as soon as possible.</a:t>
            </a:r>
            <a:br>
              <a:rPr lang="en-US" sz="3600" dirty="0" smtClean="0"/>
            </a:br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 err="1" smtClean="0"/>
              <a:t>Thankyou</a:t>
            </a:r>
            <a:r>
              <a:rPr lang="en-US" sz="3600" dirty="0" smtClean="0"/>
              <a:t>!!</a:t>
            </a:r>
            <a:endParaRPr lang="en-US" sz="3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121</Words>
  <Application>Microsoft Office PowerPoint</Application>
  <PresentationFormat>On-screen Show (4:3)</PresentationFormat>
  <Paragraphs>11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1st report for the hackathon</vt:lpstr>
      <vt:lpstr>The landing page of my website named as HEAVEN.I have used bootstrap for navigation bar and carousel. </vt:lpstr>
      <vt:lpstr>All the images are taken from unsplash.com and pintrest which are free and open source for the commertial use.</vt:lpstr>
      <vt:lpstr>I have added menu bar as per the problem statement with 30 dishes(different catagories). I am working on it right now…I will add fonts and styles and price of the dishes soon.</vt:lpstr>
      <vt:lpstr>This is the footer section as mentioned in problem statement and I used icons so that user can contact us on different social media platforms. I used fontawesome.com for the icons which gives free icons for use.</vt:lpstr>
      <vt:lpstr>Responsive website</vt:lpstr>
      <vt:lpstr>Responsive - NavBar</vt:lpstr>
      <vt:lpstr>   Till now I have created a template for the restauraunt.  Where the nav-bar is working perfectly and links are redirecting  us to  different sections of page and page is fully responsive.  I will add some fonts designs, logo on the website soon may be in next 12 hours.  I will change the colors of the different section so that it will look more attractive.</vt:lpstr>
      <vt:lpstr>If there is anything that needed to be change please tell…I will change it as soon as possible.  Thankyou!!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1st report for the hackathon</dc:title>
  <dc:creator>asus</dc:creator>
  <cp:lastModifiedBy>asus</cp:lastModifiedBy>
  <cp:revision>5</cp:revision>
  <dcterms:created xsi:type="dcterms:W3CDTF">2020-07-18T05:12:49Z</dcterms:created>
  <dcterms:modified xsi:type="dcterms:W3CDTF">2020-07-18T05:39:41Z</dcterms:modified>
</cp:coreProperties>
</file>

<file path=docProps/thumbnail.jpeg>
</file>